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4"/>
  </p:sldMasterIdLst>
  <p:notesMasterIdLst>
    <p:notesMasterId r:id="rId9"/>
  </p:notesMasterIdLst>
  <p:sldIdLst>
    <p:sldId id="9104" r:id="rId5"/>
    <p:sldId id="9053" r:id="rId6"/>
    <p:sldId id="9108" r:id="rId7"/>
    <p:sldId id="9107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7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howGuides="1">
      <p:cViewPr varScale="1">
        <p:scale>
          <a:sx n="89" d="100"/>
          <a:sy n="89" d="100"/>
        </p:scale>
        <p:origin x="46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8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Calibri" panose="020F0502020204030204" pitchFamily="34" charset="0"/>
              </a:defRPr>
            </a:lvl1pPr>
          </a:lstStyle>
          <a:p>
            <a:fld id="{BB9E86C5-9689-42B4-BE7D-FDE5EB4274E3}" type="datetimeFigureOut">
              <a:rPr lang="en-US" smtClean="0"/>
              <a:pPr/>
              <a:t>4/18/2022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Calibri" panose="020F0502020204030204" pitchFamily="34" charset="0"/>
              </a:defRPr>
            </a:lvl1pPr>
          </a:lstStyle>
          <a:p>
            <a:fld id="{27FDDAD7-A41A-4414-8211-C5E2AC7F93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296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80860E-CF3C-4692-8335-F53409EB9975}" type="slidenum">
              <a:rPr kumimoji="0" lang="en-US" sz="120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2001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4777E959-C9AD-4F36-95B6-A1D7382902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3B808CC-F74C-B743-BAB4-F4C99E1956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2501900"/>
            <a:ext cx="5394325" cy="1449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9AFE08CF-AC0B-7143-9A94-E8A35CBC7D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1663" y="4155982"/>
            <a:ext cx="5394325" cy="8483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000" b="0" i="0">
                <a:solidFill>
                  <a:schemeClr val="accent2"/>
                </a:solidFill>
                <a:latin typeface="Calibri" panose="020F050202020403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24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584" userDrawn="1">
          <p15:clr>
            <a:srgbClr val="FBAE40"/>
          </p15:clr>
        </p15:guide>
        <p15:guide id="2" orient="horz" pos="261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Video Cl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B1A58-7F99-2943-838C-468BDEFDB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76C186EF-8C58-7249-A024-F6C1D0AD12BC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6096001" y="1085489"/>
            <a:ext cx="5486400" cy="45909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media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31A0CB9-E7C5-BC4C-83B3-6A04784CA59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BB673984-7F55-E14A-9088-44C94432D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085490"/>
            <a:ext cx="5257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417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B3363707-8337-D14D-8CD6-076D7F38DE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143000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F67D610-3DBA-EB48-B589-E895E66AEF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" y="3657600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BFD49B6-2BF3-F94C-AD6B-7B77861203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70400" y="1159933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75F3481B-E073-FC4C-8662-89F64D47862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70400" y="3674533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E9685A2-20AD-6C44-B1B9-DCB2E44370F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8000" y="1151467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498EFFC6-47A8-C248-AF67-33A51B0388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28000" y="3666067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5327F1EC-8CEB-F348-A688-603CC6AF3B7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" y="32004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Calibri" panose="020F050202020403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D8D84EB5-FEF7-D145-9924-EDC82C5DD72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70400" y="32004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Calibri" panose="020F050202020403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73B743E4-6516-C94E-BADC-931FCAF3B34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150577" y="32004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Calibri" panose="020F050202020403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ED4C7F5-70CF-2C4D-8AF3-4D76760714C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" y="57023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Calibri" panose="020F050202020403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6B853D87-F6A1-6443-AB6D-6E9819089E0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470400" y="57150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Calibri" panose="020F050202020403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256BC893-7821-9640-98BC-FFCFED83EB9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50577" y="57150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Calibri" panose="020F050202020403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2F90602-9DC6-3F4D-B178-EF64100603F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774FC734-09F5-2F40-BB01-29D6BBF76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498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34EBE792-3674-F042-8191-29D73F7CA4C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4400" y="1371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indent="0">
              <a:buFontTx/>
              <a:buNone/>
              <a:defRPr sz="1100" b="0" i="0" baseline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93ABDDAC-BA7B-4A4A-9D64-71FA88868E4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14400" y="2895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BE481E25-6792-6B48-8A87-D3E9D1B2232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14400" y="4419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D548604C-E487-1D4F-91AF-D210004A518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59200" y="1371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7624EDF6-2365-2545-8099-338237F309C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759200" y="2895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0D36446A-2E05-9F4F-83D7-905FD354E02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59200" y="4419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BBC79A31-D13D-4C49-88CC-6B949DE06C2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04000" y="1371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CFF59C9F-D752-594A-A821-7BDA91DA374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604000" y="2895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254F3492-5AA9-9249-B742-69BFC01BE9E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604000" y="4419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indent="0">
              <a:buFontTx/>
              <a:buNone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C51E22CD-7582-9D41-A0FC-914A34BF18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245600" y="1371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3D0B9166-BA76-6544-89C3-4C8B4A739F7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245600" y="2895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37026EB-3BFB-0947-A881-5729F13CFA4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45600" y="4419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indent="0">
              <a:buFontTx/>
              <a:buNone/>
              <a:defRPr sz="1100" b="0" i="0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160x147 logo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D9580FA-CA76-994A-9775-1D87D5927DBD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C81C7F89-740B-3143-8447-70CC02F63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7198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02DB04-0C1C-8C49-B65E-A9668E39A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5FB507-9F4D-4855-90B0-EEEDAE35236E}"/>
              </a:ext>
            </a:extLst>
          </p:cNvPr>
          <p:cNvSpPr/>
          <p:nvPr userDrawn="1"/>
        </p:nvSpPr>
        <p:spPr>
          <a:xfrm>
            <a:off x="152400" y="67436"/>
            <a:ext cx="762000" cy="694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6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F46A438-A6DD-9A4D-9633-A82F4BA46D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5795" y="479973"/>
            <a:ext cx="7556205" cy="63780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5EF558-9B78-CA48-A7D1-7E767A41BD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7321" y="2844383"/>
            <a:ext cx="3487479" cy="116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816828D9-C361-48CA-8369-9240CE2D67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3B808CC-F74C-B743-BAB4-F4C99E19565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416675" y="2520950"/>
            <a:ext cx="5394325" cy="1449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9AFE08CF-AC0B-7143-9A94-E8A35CBC7D4B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6416675" y="4141788"/>
            <a:ext cx="5394325" cy="8483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079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580" userDrawn="1">
          <p15:clr>
            <a:srgbClr val="FBAE40"/>
          </p15:clr>
        </p15:guide>
        <p15:guide id="2" orient="horz" pos="260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2A8321BE-9568-4CAB-A8C0-D5C0318B2A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3B808CC-F74C-B743-BAB4-F4C99E19565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416675" y="2520950"/>
            <a:ext cx="5394325" cy="1449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9AFE08CF-AC0B-7143-9A94-E8A35CBC7D4B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6416675" y="4155982"/>
            <a:ext cx="5394325" cy="8483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355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61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02DB04-0C1C-8C49-B65E-A9668E39A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8341DC2-F80D-BD4F-90EE-4B809029C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474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2086AFA-5418-C147-ADBF-A484560811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442CB888-0168-B94E-B176-2E6B61FE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576C04-D572-9D4D-8F10-3E7CBF2FDD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9" y="1066800"/>
            <a:ext cx="10972799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57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2086AFA-5418-C147-ADBF-A484560811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442CB888-0168-B94E-B176-2E6B61FE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48E687-7CF0-0540-A98D-56F74939DB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068238"/>
            <a:ext cx="5257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E3B09F-B45B-354E-B308-DCD243A5A4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1068238"/>
            <a:ext cx="54864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2633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CE20C0D-A7DE-48DF-B095-F557A066298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5999" y="1085491"/>
            <a:ext cx="5486401" cy="459097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5571E-6D46-AF49-B918-ACB2130FFF3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6B59188-CA07-ED4C-990F-C94539E4F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36E03A1-C74F-0042-A727-58B1205468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085491"/>
            <a:ext cx="5257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10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B1A58-7F99-2943-838C-468BDEFDB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F2261C8B-A96F-5641-9461-4553158F07C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096001" y="1085490"/>
            <a:ext cx="5486400" cy="45909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D433F9-2D70-7E4E-9171-17DDDD0C1BC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EE28EC2-FFB1-CB46-9BE7-371DA4C09A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085490"/>
            <a:ext cx="5257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91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B1A58-7F99-2943-838C-468BDEFDB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87182008-9414-AB43-BE9E-97630CA1A98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6096001" y="1068237"/>
            <a:ext cx="5486400" cy="4572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594F819-73D6-7A44-B97C-D99C7DAB92D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E21A6B3-25CA-5C4B-9371-8E317E850D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068237"/>
            <a:ext cx="5257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55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FA2CC2-618C-4D20-B678-E096367845DE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8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3F0A99-5B9C-4CA5-9F50-2F4E34F6E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148581"/>
            <a:ext cx="10972799" cy="8458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4BB4A01D-7D6E-BB4E-BD5D-E3A388293815}"/>
              </a:ext>
            </a:extLst>
          </p:cNvPr>
          <p:cNvSpPr>
            <a:spLocks noChangeAspect="1"/>
          </p:cNvSpPr>
          <p:nvPr userDrawn="1"/>
        </p:nvSpPr>
        <p:spPr>
          <a:xfrm>
            <a:off x="256215" y="130869"/>
            <a:ext cx="353385" cy="515176"/>
          </a:xfrm>
          <a:prstGeom prst="parallelogram">
            <a:avLst>
              <a:gd name="adj" fmla="val 5961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Calibri" panose="020F050202020403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49833-0938-F747-9F14-C1C0453EFF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46100" y="6542840"/>
            <a:ext cx="2743200" cy="2477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2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F0D23093-2AB0-F74C-B865-1A12A15B650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F227F0-8FC0-9046-A60F-1749263CF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057312"/>
            <a:ext cx="10972800" cy="474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537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728" r:id="rId2"/>
    <p:sldLayoutId id="2147483732" r:id="rId3"/>
    <p:sldLayoutId id="2147483724" r:id="rId4"/>
    <p:sldLayoutId id="2147483661" r:id="rId5"/>
    <p:sldLayoutId id="2147483734" r:id="rId6"/>
    <p:sldLayoutId id="2147483663" r:id="rId7"/>
    <p:sldLayoutId id="2147483729" r:id="rId8"/>
    <p:sldLayoutId id="2147483730" r:id="rId9"/>
    <p:sldLayoutId id="2147483731" r:id="rId10"/>
    <p:sldLayoutId id="2147483727" r:id="rId11"/>
    <p:sldLayoutId id="2147483726" r:id="rId12"/>
    <p:sldLayoutId id="2147483735" r:id="rId13"/>
    <p:sldLayoutId id="2147483725" r:id="rId1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marR="0" indent="-22860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2400" b="0" i="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461963" marR="0" indent="-231775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Calibri" panose="020F0502020204030204" pitchFamily="34" charset="0"/>
        <a:buChar char="‐"/>
        <a:tabLst/>
        <a:defRPr sz="2000" b="0" i="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746125" marR="0" indent="-288925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969963" marR="0" indent="-223838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Wingdings" panose="05000000000000000000" pitchFamily="2" charset="2"/>
        <a:buChar char="§"/>
        <a:tabLst/>
        <a:defRPr sz="140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03325" marR="0" indent="-233363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Courier New" panose="02070309020205020404" pitchFamily="49" charset="0"/>
        <a:buChar char="o"/>
        <a:tabLst/>
        <a:defRPr sz="1200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F09F97B-A23A-3E40-8354-D7480B3544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PyFluent + Dash + PPTX Report Generator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397922-B683-F444-B3C1-D6F502889C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Ryan O’Connor</a:t>
            </a:r>
          </a:p>
          <a:p>
            <a:r>
              <a:rPr lang="en-US" dirty="0"/>
              <a:t>Lead Application Engineer</a:t>
            </a:r>
          </a:p>
        </p:txBody>
      </p:sp>
    </p:spTree>
    <p:extLst>
      <p:ext uri="{BB962C8B-B14F-4D97-AF65-F5344CB8AC3E}">
        <p14:creationId xmlns:p14="http://schemas.microsoft.com/office/powerpoint/2010/main" val="115334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263C603-5660-904B-91E2-F167DA2688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A62AECA7-2C56-4B38-8F14-D653D70BB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4A579C-E75C-43F1-891D-E0A7B2FC70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– </a:t>
            </a:r>
            <a:r>
              <a:rPr lang="en-US" b="1" dirty="0"/>
              <a:t>Pipe Elbow Dash App</a:t>
            </a:r>
          </a:p>
          <a:p>
            <a:pPr lvl="1"/>
            <a:r>
              <a:rPr lang="en-US" dirty="0"/>
              <a:t>A web app which allows a user to adjust settings in a Fluent case file and initiate solves, track design point history, and postprocess results by viewing an interactive HTML report or exporting a PowerPoint presentation.</a:t>
            </a:r>
          </a:p>
          <a:p>
            <a:r>
              <a:rPr lang="en-US" dirty="0"/>
              <a:t>Motivation:</a:t>
            </a:r>
          </a:p>
          <a:p>
            <a:pPr lvl="1"/>
            <a:r>
              <a:rPr lang="en-US" b="1" dirty="0"/>
              <a:t>Democratization</a:t>
            </a:r>
            <a:r>
              <a:rPr lang="en-US" dirty="0"/>
              <a:t>: Provide a simple web app such that a non-CFD expert can gain insights from Fluent simulations and perform parametric studies without needing any CFD training, local installation of software, or powerful hardware.</a:t>
            </a:r>
          </a:p>
          <a:p>
            <a:pPr lvl="1"/>
            <a:r>
              <a:rPr lang="en-US" b="1" dirty="0"/>
              <a:t>Flexible Enhancements</a:t>
            </a:r>
            <a:r>
              <a:rPr lang="en-US" dirty="0"/>
              <a:t>: Many customers have requested the ability to export PowerPoint reports from Fluent simulations. With no plans to release such capability, PyFluent offers a simple solution by making use of the open source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python-pptx</a:t>
            </a:r>
            <a:r>
              <a:rPr lang="en-US" dirty="0"/>
              <a:t> library. Instead of months/years turnaround, PyFluent allowed this solution to be delivered in days.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6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CFC277-F882-4CF9-A383-B0821DB8AC7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0D23093-2AB0-F74C-B865-1A12A15B650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0C268B-91BC-4A70-8914-A5B4219A6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Demonstration</a:t>
            </a:r>
          </a:p>
        </p:txBody>
      </p:sp>
      <p:pic>
        <p:nvPicPr>
          <p:cNvPr id="4" name="DashAppCropped">
            <a:hlinkClick r:id="" action="ppaction://media"/>
            <a:extLst>
              <a:ext uri="{FF2B5EF4-FFF2-40B4-BE49-F238E27FC236}">
                <a16:creationId xmlns:a16="http://schemas.microsoft.com/office/drawing/2014/main" id="{1F3A61D1-4854-4C5F-84A3-34A257ED6E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5400" y="685800"/>
            <a:ext cx="9296400" cy="522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703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1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044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Ansys - Slide Master">
  <a:themeElements>
    <a:clrScheme name="ANSYS 2021 Colors">
      <a:dk1>
        <a:sysClr val="windowText" lastClr="000000"/>
      </a:dk1>
      <a:lt1>
        <a:sysClr val="window" lastClr="FFFFFF"/>
      </a:lt1>
      <a:dk2>
        <a:srgbClr val="898A8D"/>
      </a:dk2>
      <a:lt2>
        <a:srgbClr val="D9D8D6"/>
      </a:lt2>
      <a:accent1>
        <a:srgbClr val="FFB71B"/>
      </a:accent1>
      <a:accent2>
        <a:srgbClr val="898A8D"/>
      </a:accent2>
      <a:accent3>
        <a:srgbClr val="D9D8D6"/>
      </a:accent3>
      <a:accent4>
        <a:srgbClr val="FFB71B"/>
      </a:accent4>
      <a:accent5>
        <a:srgbClr val="898A8D"/>
      </a:accent5>
      <a:accent6>
        <a:srgbClr val="D9D8D6"/>
      </a:accent6>
      <a:hlink>
        <a:srgbClr val="000000"/>
      </a:hlink>
      <a:folHlink>
        <a:srgbClr val="FFFF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2021 Confidential (1)" id="{BCE29331-CD87-4C7F-9347-8FFC45714815}" vid="{9A4FE274-3FD9-4EEB-80C5-5F4C7627D6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6850A7982FA04282A06FD2005FA2B4" ma:contentTypeVersion="12" ma:contentTypeDescription="Create a new document." ma:contentTypeScope="" ma:versionID="8522abf9fd8d8697bb5b72784b26fef0">
  <xsd:schema xmlns:xsd="http://www.w3.org/2001/XMLSchema" xmlns:xs="http://www.w3.org/2001/XMLSchema" xmlns:p="http://schemas.microsoft.com/office/2006/metadata/properties" xmlns:ns1="http://schemas.microsoft.com/sharepoint/v3" xmlns:ns2="1b88f83b-1cd9-41ce-a9b0-a70513924f42" xmlns:ns3="25a7618a-d891-42f1-9ecf-e8bb5b13a32d" targetNamespace="http://schemas.microsoft.com/office/2006/metadata/properties" ma:root="true" ma:fieldsID="446e49e9dc8ebf0d455bf36505a04f3d" ns1:_="" ns2:_="" ns3:_="">
    <xsd:import namespace="http://schemas.microsoft.com/sharepoint/v3"/>
    <xsd:import namespace="1b88f83b-1cd9-41ce-a9b0-a70513924f42"/>
    <xsd:import namespace="25a7618a-d891-42f1-9ecf-e8bb5b13a3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88f83b-1cd9-41ce-a9b0-a70513924f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a7618a-d891-42f1-9ecf-e8bb5b13a32d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F5FE876-BBFA-4E5E-8653-4E4CAC43203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54582C-3F01-4F8D-9460-F0A670A527E2}">
  <ds:schemaRefs>
    <ds:schemaRef ds:uri="http://schemas.microsoft.com/office/2006/metadata/properties"/>
    <ds:schemaRef ds:uri="http://purl.org/dc/terms/"/>
    <ds:schemaRef ds:uri="http://purl.org/dc/elements/1.1/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743a423d-6da4-4288-a587-e1f6aaf83bb1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5D02026-9633-4D2D-940F-151DE3D5526A}"/>
</file>

<file path=docProps/app.xml><?xml version="1.0" encoding="utf-8"?>
<Properties xmlns="http://schemas.openxmlformats.org/officeDocument/2006/extended-properties" xmlns:vt="http://schemas.openxmlformats.org/officeDocument/2006/docPropsVTypes">
  <Template>PowerPoint Presentation 2021 Confidential</Template>
  <TotalTime>28</TotalTime>
  <Words>159</Words>
  <Application>Microsoft Office PowerPoint</Application>
  <PresentationFormat>Widescreen</PresentationFormat>
  <Paragraphs>13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Courier New</vt:lpstr>
      <vt:lpstr>Calibri</vt:lpstr>
      <vt:lpstr>Wingdings</vt:lpstr>
      <vt:lpstr>Arial</vt:lpstr>
      <vt:lpstr>Ansys - Slide Master</vt:lpstr>
      <vt:lpstr>PowerPoint Presentation</vt:lpstr>
      <vt:lpstr>Summary</vt:lpstr>
      <vt:lpstr>Video Demonstration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O'Connor</dc:creator>
  <cp:lastModifiedBy>Ryan O'Connor</cp:lastModifiedBy>
  <cp:revision>2</cp:revision>
  <dcterms:created xsi:type="dcterms:W3CDTF">2022-04-19T00:55:58Z</dcterms:created>
  <dcterms:modified xsi:type="dcterms:W3CDTF">2022-04-19T01:27:42Z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0x010100A76850A7982FA04282A06FD2005FA2B4</vt:lpwstr>
  </property>
  <property fmtid="{D5CDD505-2E9C-101B-9397-08002B2CF9AE}" pid="3" name="Content Category">
    <vt:lpwstr>1;#PowerPoint Templates|c716a2cd-6292-4dca-9eee-f93277774f7e</vt:lpwstr>
  </property>
</Properties>
</file>

<file path=docProps/thumbnail.jpeg>
</file>